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3" r:id="rId4"/>
    <p:sldId id="258" r:id="rId5"/>
    <p:sldId id="259" r:id="rId6"/>
    <p:sldId id="262" r:id="rId7"/>
    <p:sldId id="260" r:id="rId8"/>
    <p:sldId id="261" r:id="rId9"/>
  </p:sldIdLst>
  <p:sldSz cx="12192000" cy="6858000"/>
  <p:notesSz cx="6858000" cy="9144000"/>
  <p:custDataLst>
    <p:tags r:id="rId11"/>
  </p:custDataLst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80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r-Latn-R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751389-9070-45C2-94BB-A43E8C1FC787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r-Latn-R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r-Lat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CD503-1780-4A12-B986-6E61B85E49E5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38166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D503-1780-4A12-B986-6E61B85E49E5}" type="slidenum">
              <a:rPr lang="sr-Latn-RS" smtClean="0"/>
              <a:t>1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244608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D503-1780-4A12-B986-6E61B85E49E5}" type="slidenum">
              <a:rPr lang="sr-Latn-RS" smtClean="0"/>
              <a:t>2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105442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D503-1780-4A12-B986-6E61B85E49E5}" type="slidenum">
              <a:rPr lang="sr-Latn-RS" smtClean="0"/>
              <a:t>3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553671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D503-1780-4A12-B986-6E61B85E49E5}" type="slidenum">
              <a:rPr lang="sr-Latn-RS" smtClean="0"/>
              <a:t>4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392086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D503-1780-4A12-B986-6E61B85E49E5}" type="slidenum">
              <a:rPr lang="sr-Latn-RS" smtClean="0"/>
              <a:t>5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040683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D503-1780-4A12-B986-6E61B85E49E5}" type="slidenum">
              <a:rPr lang="sr-Latn-RS" smtClean="0"/>
              <a:t>6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637687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D503-1780-4A12-B986-6E61B85E49E5}" type="slidenum">
              <a:rPr lang="sr-Latn-RS" smtClean="0"/>
              <a:t>7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6827598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CD503-1780-4A12-B986-6E61B85E49E5}" type="slidenum">
              <a:rPr lang="sr-Latn-RS" smtClean="0"/>
              <a:t>8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647114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00308-3D06-441A-B724-2357E5719D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D7E5DE-A61E-47FB-954E-528BAB723F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B860B-1CEE-4BD7-8353-0389A6CC5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7FBB7-8B1B-42BC-BE82-5858DB6AA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A02D6-038B-4CF9-A74A-FFA0E5E99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361883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60E09-A38C-4849-911C-99B6A4F83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6E1509-0FC1-4ED7-B9EE-C65D9CA9CF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05F7-4214-4C8E-ABFA-76E22B1A5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FD6A5-61B4-4325-A210-D2F50C105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C6DFE-25AC-47C6-BE1F-5853B6805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045044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054151-DDD7-41A7-B8A4-3711934029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BEE528-CC73-4BC8-942A-9B7A2C185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B7965-171B-4444-A3E2-32E2E0753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179B7-928F-4018-9DD8-0498DDC30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99329-F99D-4D3E-92F0-D8F417097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338098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01D99-5B7C-4CDD-9203-4C42AE245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326D1-4290-4770-9F79-9EDA0CFC6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F67F1-B56B-41E5-BF75-394245DF2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18BA8-9425-468B-BD44-5BEB7B86F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BF984-0132-409B-8B67-272D1066B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719415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3EF5A-CAA2-4E62-8D87-656782B89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5A1E2C-0127-4ED0-BD32-3AD468A9CB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7947F-251F-44B6-B446-CF2F11AC7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7E6D0-254A-4D2A-9772-C2512FE42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921C1-5789-41B0-840A-15506B922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811581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53209-4947-4B1C-8036-E1B263014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57557-9BC7-47D8-92F9-731B61DCEC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08FF3E-EA23-4237-85FF-A439290D3E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277927-85BB-40D8-9F91-B77E3882A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E6B5A5-B6CD-4608-86A9-CF849A5AA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035A2-E9D4-4B19-8198-0D2AAA0E2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865797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EEC9-E790-4F9C-9F8C-D707605E1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745745-0512-45F8-B5FC-E842E7199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3B6E46-540A-4F8F-8725-8DCA50F20E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298122-49BE-4734-8303-61E86EA135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0C5DA-921A-4778-B64A-3C790E4859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E40043-D9EA-4721-A5EF-73C0AF615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E3278E-1338-4CFC-A7FC-D48338E48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7E5C3F-91CD-4FA0-A7B3-328010D5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738333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756C4-4D76-4068-8D67-43B9A4329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B7A5C9-D3A3-42F1-85A9-C02A30CCC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325DCA-7817-45FE-8430-0581872C8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F53DBB-D9B1-4B72-8226-5A8D48915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594389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B386A4-427F-4C2F-B47F-5D96D0A71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D5897C-9833-4D77-B43C-C7CA905FB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BADFBF-66D3-4498-A9AD-7790177F9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103409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FF643-C3F1-4C17-8B30-59FEF167C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7037B-8371-4667-A2F3-0F8E7B00B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614F40-CA2C-4812-9DA0-8A1C4F565A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CECBF8-81FB-4B64-B3BE-5F11CDB9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DE845E-8356-429C-9AA5-29E5D832D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F4021-BA3A-47C9-82AC-6CE8CFA39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622174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8D0D8-43BF-4669-BE42-24EE0EB87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81A06F-838C-495D-B4E7-81EBB06FDF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A1C37E-2DFE-4CEF-A84B-01BFBC5D3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3F6DF-10E8-4502-8165-1336708F9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A5A6B-A360-43B8-8D5C-D7D2B76AB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29F98-2337-4DEF-8A0A-0906C64B1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11206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3A4B87-4BB9-4886-84A4-B42355E8D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FC9E4-7C2D-4701-8448-97754F7B3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A6812-CA86-45C2-9387-DAB5A11615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B379D-BECB-4FB6-B5CC-24422C7A14A2}" type="datetimeFigureOut">
              <a:rPr lang="sr-Latn-RS" smtClean="0"/>
              <a:t>10.1.2023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3A2F9-C748-4D2F-B8F6-B5F0BD578E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0CF70-EFD6-4BC1-B390-8961981D9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9234F-6911-4E7D-9710-A51D540107F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29854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7E996A-20A2-4076-82A0-30249C3942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D1BB6C-9043-4F18-854C-6E9611424D9A}"/>
              </a:ext>
            </a:extLst>
          </p:cNvPr>
          <p:cNvSpPr txBox="1"/>
          <p:nvPr/>
        </p:nvSpPr>
        <p:spPr>
          <a:xfrm>
            <a:off x="0" y="6150114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3Д ласерско скенирање (Cyrax 2500) - леви део главног отвора моста.</a:t>
            </a:r>
            <a:endParaRPr lang="sr-Latn-RS" sz="20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(поглед низводно са леве обале)</a:t>
            </a:r>
          </a:p>
        </p:txBody>
      </p:sp>
    </p:spTree>
    <p:extLst>
      <p:ext uri="{BB962C8B-B14F-4D97-AF65-F5344CB8AC3E}">
        <p14:creationId xmlns:p14="http://schemas.microsoft.com/office/powerpoint/2010/main" val="622266617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8C1E49-559F-481D-860B-97F09343DE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4FB5B5-8CC4-4118-BE68-689DE4EEBCDC}"/>
              </a:ext>
            </a:extLst>
          </p:cNvPr>
          <p:cNvSpPr txBox="1"/>
          <p:nvPr/>
        </p:nvSpPr>
        <p:spPr>
          <a:xfrm>
            <a:off x="0" y="6150114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Друмски ланчани мост преко реке Тисе на путу Кањижа - Нови Кнежевац.</a:t>
            </a:r>
            <a:endParaRPr lang="sr-Latn-RS" sz="20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(један од објеката научног теоријско експерименталног истраживања)</a:t>
            </a:r>
          </a:p>
        </p:txBody>
      </p:sp>
    </p:spTree>
    <p:extLst>
      <p:ext uri="{BB962C8B-B14F-4D97-AF65-F5344CB8AC3E}">
        <p14:creationId xmlns:p14="http://schemas.microsoft.com/office/powerpoint/2010/main" val="601707528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76E846-99D2-4E6E-931F-DC1B5E8C3C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" y="0"/>
            <a:ext cx="12188915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F6C316-6F69-4366-94FA-675CFA30F730}"/>
              </a:ext>
            </a:extLst>
          </p:cNvPr>
          <p:cNvSpPr/>
          <p:nvPr/>
        </p:nvSpPr>
        <p:spPr>
          <a:xfrm>
            <a:off x="-1543" y="615011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3Д ласерски скенер - Leica Cyrax HD 2500.</a:t>
            </a:r>
            <a:endParaRPr lang="sr-Latn-RS" sz="2000" b="0" i="0" dirty="0"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(оператери: Угљеша и Марко)</a:t>
            </a:r>
          </a:p>
        </p:txBody>
      </p:sp>
    </p:spTree>
    <p:extLst>
      <p:ext uri="{BB962C8B-B14F-4D97-AF65-F5344CB8AC3E}">
        <p14:creationId xmlns:p14="http://schemas.microsoft.com/office/powerpoint/2010/main" val="716735954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C62181-BF72-4BE0-A95C-7252016369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5CFC728-DD13-4B2C-9482-3CEF49CA95CF}"/>
              </a:ext>
            </a:extLst>
          </p:cNvPr>
          <p:cNvSpPr/>
          <p:nvPr/>
        </p:nvSpPr>
        <p:spPr>
          <a:xfrm>
            <a:off x="0" y="615011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3Д ласерско скенирање - средњи део главног отвора моста.</a:t>
            </a:r>
            <a:endParaRPr lang="sr-Latn-RS" sz="2000" b="0" i="0" dirty="0"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(поглед низводно са леве обале)</a:t>
            </a:r>
          </a:p>
        </p:txBody>
      </p:sp>
    </p:spTree>
    <p:extLst>
      <p:ext uri="{BB962C8B-B14F-4D97-AF65-F5344CB8AC3E}">
        <p14:creationId xmlns:p14="http://schemas.microsoft.com/office/powerpoint/2010/main" val="2978769002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A80EF0-C3DC-4412-A4AD-0B780A7121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C7833B-054B-4FB6-8113-E425F137697D}"/>
              </a:ext>
            </a:extLst>
          </p:cNvPr>
          <p:cNvSpPr/>
          <p:nvPr/>
        </p:nvSpPr>
        <p:spPr>
          <a:xfrm>
            <a:off x="0" y="615011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Друмски ланчани мост преко реке Тисе на путу Кањижа - Нови Кнежевац.</a:t>
            </a:r>
            <a:endParaRPr lang="sr-Latn-RS" sz="2000" b="0" i="0" dirty="0"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(један од објеката научног, теоријско експерименталног истраживања)</a:t>
            </a:r>
          </a:p>
        </p:txBody>
      </p:sp>
    </p:spTree>
    <p:extLst>
      <p:ext uri="{BB962C8B-B14F-4D97-AF65-F5344CB8AC3E}">
        <p14:creationId xmlns:p14="http://schemas.microsoft.com/office/powerpoint/2010/main" val="3267189617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4DC486-3338-4855-80D7-7599415725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1" y="0"/>
            <a:ext cx="1220724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B55A220-9CF1-42CC-B210-1284F0FB50A3}"/>
              </a:ext>
            </a:extLst>
          </p:cNvPr>
          <p:cNvSpPr/>
          <p:nvPr/>
        </p:nvSpPr>
        <p:spPr>
          <a:xfrm>
            <a:off x="-15240" y="6150114"/>
            <a:ext cx="1220724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Cyrl-RS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3Д ласерско скенирање - </a:t>
            </a:r>
            <a:r>
              <a:rPr lang="sr-Latn-RS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Leica Cyrax HD 2500.</a:t>
            </a:r>
          </a:p>
          <a:p>
            <a:r>
              <a:rPr lang="sr-Latn-RS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sr-Cyrl-RS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дана: 03.</a:t>
            </a:r>
            <a:r>
              <a:rPr lang="sr-Latn-RS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VI.2003. </a:t>
            </a:r>
            <a:r>
              <a:rPr lang="sr-Cyrl-RS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године)</a:t>
            </a:r>
          </a:p>
        </p:txBody>
      </p:sp>
    </p:spTree>
    <p:extLst>
      <p:ext uri="{BB962C8B-B14F-4D97-AF65-F5344CB8AC3E}">
        <p14:creationId xmlns:p14="http://schemas.microsoft.com/office/powerpoint/2010/main" val="2619325183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91BB98-3C04-4432-BABD-42C1555FA7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F663A73-ECD9-4D21-B37E-275D87BFF19A}"/>
              </a:ext>
            </a:extLst>
          </p:cNvPr>
          <p:cNvSpPr/>
          <p:nvPr/>
        </p:nvSpPr>
        <p:spPr>
          <a:xfrm>
            <a:off x="0" y="615011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3Д ласерско скенирање - леви део главног отвора мост</a:t>
            </a:r>
            <a:r>
              <a:rPr lang="sr-Latn-RS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a</a:t>
            </a:r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  <a:endParaRPr lang="sr-Latn-RS" sz="2000" b="0" i="0" dirty="0"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(поглед низводно са леве обале)</a:t>
            </a:r>
          </a:p>
        </p:txBody>
      </p:sp>
    </p:spTree>
    <p:extLst>
      <p:ext uri="{BB962C8B-B14F-4D97-AF65-F5344CB8AC3E}">
        <p14:creationId xmlns:p14="http://schemas.microsoft.com/office/powerpoint/2010/main" val="1662140945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F2A76E-E922-445F-BD4B-E586D7C0C2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882A41F-290B-4703-B814-2503C4188FC8}"/>
              </a:ext>
            </a:extLst>
          </p:cNvPr>
          <p:cNvSpPr/>
          <p:nvPr/>
        </p:nvSpPr>
        <p:spPr>
          <a:xfrm>
            <a:off x="0" y="615011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3Д ласерско скенирање - главни отвор моста.</a:t>
            </a:r>
            <a:endParaRPr lang="sr-Latn-RS" sz="2000" b="0" i="0" dirty="0"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r>
              <a:rPr lang="ru-RU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(поглед низводно са леве обале)</a:t>
            </a:r>
          </a:p>
        </p:txBody>
      </p:sp>
    </p:spTree>
    <p:extLst>
      <p:ext uri="{BB962C8B-B14F-4D97-AF65-F5344CB8AC3E}">
        <p14:creationId xmlns:p14="http://schemas.microsoft.com/office/powerpoint/2010/main" val="1760187865"/>
      </p:ext>
    </p:extLst>
  </p:cSld>
  <p:clrMapOvr>
    <a:masterClrMapping/>
  </p:clrMapOvr>
  <p:transition spd="slow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IMM_skeniranje_mosta_2003"/>
  <p:tag name="ISPRING_FIRST_PUBLISH" val="1"/>
  <p:tag name="ISPRING_LMS_API_VERSION" val="SCORM 1.2"/>
  <p:tag name="ISPRING_ULTRA_SCORM_COURSE_ID" val="C147A76D-3772-4AEE-AE67-5F62D26323AD"/>
  <p:tag name="ISPRING_CMI5_LAUNCH_METHOD" val="any window"/>
  <p:tag name="ISPRINGCLOUDFOLDERID" val="1"/>
  <p:tag name="ISPRINGONLINEFOLDERID" val="1"/>
  <p:tag name="ISPRING_SCORM_RATE_SLIDES" val="0"/>
  <p:tag name="ISPRING_SCORM_PASSING_SCORE" val="0.000000"/>
  <p:tag name="ISPRING_PLAYERS_CUSTOMIZATION_2" val="UEsDBBQAAgAIAHwemEzWo37aRwMAAOEJAAAUAAAAdW5pdmVyc2FsL3BsYXllci54bWytVltP2zAUfi4S/yHyO3ELY1yUghhStYcxIXVse6vc5DTxmtiZ7RDKr9+Jcw9pN6RVapUcn+/zuXw+rnf7ksTOMyjNpZiTmTslDghfBlyEc/L0bXFySW5vjo+8NGY7UA4P5iQTvACwmDgBaF/x1CD4kZloTjoGF5mJkyouFTc75D5H7man0ytyfDRBF6HnJDImvaY0z3OXa0SIUMs4K0i068uEpgo0CAOKlmEQp8Zem7+j8ZtIQc0uBd1Bpub9G1ckDceL5j2S/MyVKqSn0+mM/nz4svQjSNgJF9ow4QNxsJITW8o187cPMshi0IVt4pVBLsGYIghrm3jmms8uhaOVPyelwyoBrVkI2o1FSGjjV3PWBCWmtq6YCFaCPfOQFbmtdOVlW9SS6Egq42emQm9ht5ZMBavG3vH36EjE3iZmOqr4dC8Xy7/lVTLWb1W8j8ZiM8rWMdcRLnUhrXU8Cdrf1Utsja1sn2rZLgom4ij4nXEFgX393pyA6YyUGzYyt3G6OvdxAZ8WzDdS7e4RhtKtZOM2SnFLpbgW1HC4ze7LloLU2W6AmUxBXaqJ98wDkF+ZUrZfN0Zl4NGBscLSPtijZcpVk9qGeJFJ4vN/6E3hN2jNL32oMxbwPxrzGYmamnARwMuCo4+BBGtqAItd2FyTxm6xZxuTztZJ5zD1TO1JwKZgIo5hKgQ8+wEzjLZ2ug8Kiml08TM1wHYW9oIjHkYxfs0ow3B1L03C1HaUobOwFxxLfzsCbcx7gWslc8xQZ2mKA+Bt8d6uNx2hw5YMdNmI0aMj49DzM21kwl+t0ntz0lxbSR84vcdHzr5PDbpLeQO5mB5CDCZBL656LmwOEeBceOaQL3s8J5XVTXGIj8z64mkw4AvTYzFj6ulcGFZpaRnOcTBZWnrV5zhLBz4BbFgWm/tuQv3Lw0IHCY/fG2NcP/CsynzJX8HJeVD8NZidYamdCAq9z8nHy7MOA2oRJ2Nve2vat+NGiroOrkvtW/lr21HfUJVWSpntk5RX9aLElPPgE8oxVDITwUAAtmEVvY5xHt8pYE4MG8xodorHQ6Zz8gEfqpyvzq/alC9mVzXWxvVYblzG8o7rqAq4lR+tDlKTiFfNNXz8A1BLAwQUAAIACABdrkpSf2Ttp/oEAABiEwAAHQAAAHVuaXZlcnNhbC9jb21tb25fbWVzc2FnZXMubG5nrVjvbts2EP9eoO9ACCiwAV3aDmgwDIkDWmJiIbLkinTSbBgEVmJsIpLo6o+T7NOeZg+2J9mRkh27bSApCWAbIuX73ZF3v7sjj07ushStRVFKlR9bHw7eW0jksUpkvji25uz0l98sVFY8T3iqcnFs5cpCJ6PXr45Sni9qvhDw/PoVQkeZKEsYliM9ehgjmRxbs3FkB9MZ9q8iLzgLorF7Zo1sla14fo88tVA//Xp4ePfh4+HPR+9auT4wdIo9bx8IGaSP73sA+SwMvAjQiBf55DOzRvp3mFwwZ57rE2vUPgyTnoXkwhrp3065eRgSn0XUcx0SuTTyA2b2wiOMONboStVoydcCVQqtpbhF1VKAHytZCFSmMjEvYgUTeS26lDnBFLt+FBLKQtdmbuBbI6qK4v6tgeV1tVQFqCtRIkv+JRWJ0QkRY96vClGCal5BRCH4VEsJ/1QZl/lBt+pL3wuwE+HZLJoSSvEZbC7bLgqQ9uBvZbWEd4lQb0HFbZ4qnqDrQgBgQBFfrVIZN/+UdFVoC2cpv++0IsSXrn8WsSDwaER8ZzNjjUieIKfgerEDUUJMSQgABS9F8QTZyMS6EUc4TYchTNyziQdfpk2YyMUyhW811I4ZgUiYibxLCiKVhBDjlF4GoaM3DVQhjla8LG9VkexF6a4/u4Bd3w6ACDbbAWcaYwMM8SEhexWFiKtuMLASm/hueQVLhQCMmEkGmlJZXVZAm2yVikoYa6VeCo9NSH0R1wr4lQq+bmIftBuydYa5h+e+PYnGzIfHMQG/erzO42VPOSDnD/mxy4YawmQ35jttatGicfAZsgskw2CIRHAOOfB8iMQVobDJhHbJ+PjCPcPGS5D3Nklpk/RirnNMeo94HIOcjqa1VHUJM3pLIDUZj5QHw9RQ8mkOUexi75Hc2qBCOJjRQq4F2FEkouhUBOneJo4m1ae5+0d0il2POD8IPX6PclUhnqx5HgsItphrn97Du0Qm5p0Oe6P/ay3/RrxqU/2btkr4Dvn8Zqg9e4XlEUbwqhLZqupSrTesNf8pVmiKP2pCn6U/TT+1iY9DN3gZz5Qyq9OmAj3bP1vLhvqo04hn7lR/b720JbQpNQQaFl0cocdI+0tNtNqxG+iKmIj+cq5/CjKzpm5BYXPza9Vf2g9aAF+hp2LQCeyxsZxCq5NBFeovewGr3jP/QheM/vKXZExdBlXnUnwpZdWp2fC5d301dH56Yd3pWfeKDXOZByb7ALho+8ESpTID+5MemPMp2exAUyL2VnKp6jQx9E/ljSkTsLd1Jr7vhq8LlZnZlJeb8G/K1MlzrGgWFzZKZwP6qS2De/tnh8BP9xIlOIQ2xsa+rXsfW7M97SkE9NFb4TG6aZ2ARxmv4iWU42tV50lPoOYI5pBTDGDtmqngRXcX1gJ8Y0Yzi9rZ3weB6I4OkijZgv3pq0qUfw0G0cvYYtDm4Cfuqk4ghsf7BphBH6n24LuR63kOZi7E8oscMHlT4jKVwdRBt16gSut6zBi2J1NgEzXkUXUBLeQQhCkOzyEjmsORNZry4gbSKVMqHYRitlqHcTVM+8PdQ12lMhdDZJ9XzPSCmTuLsOOYixigMJyzb5rancBBL25vZFK16A1mT7AP2fobPJHIaihgSMj2okVfJpiDu6e4vtP6759/u+RNgdzkQkg3zfgh2ay/r5fbUWluw47e7VyO/Q9QSwMEFAACAAgAXa5KUhUeYBujAAAAfwEAAC4AAAB1bml2ZXJzYWwvcGxheWJhY2tfYW5kX25hdmlnYXRpb25fc2V0dGluZ3MueG1sdZBBCoMwEEX3nsIbCF2HQNelRagXGHGUQJIJmVHw9k1EbWnTZd77P8OMYhQxfmJd1bWCWegpEEVLnFE173e2DAtevXEghnzCgrznSiY3LFFoIzJ62ZQewXLK//BjeGthPT/iI14w5UJnHOpLqbCZXPKwmGlj3RpQjxHTgC+Yc+iht3jDtSeIw+MM7Bv/1bmbNpsd3mlAHSK5IKr5QFW613H0F1BLAwQUAAIACABdrkpSno5MMGIEAAAPFAAAJwAAAHVuaXZlcnNhbC9mbGFzaF9wdWJsaXNoaW5nX3NldHRpbmdzLnhtbOVYX2/bNhB/96cgNPSxVtImaxrIDgJbRow6dmapXYNhCGiJtrhQpEZSdt2nfZp9sH2SHcVEsWOnpbMaWLeHINHx7nfH3/3RRcHZp5yhOZGKCt7yDpsHHiI8ESnls5b3Pu69PPGQ0pinmAlOWh4XHjprN4KinDCqsohoDaoKAQxXp4VueZnWxanvLxaLJlWFNKeClRrwVTMRuV9IogjXRPoFw0v4pZcFUd4dggMA/OSC35m1Gw2EAot0KdKSEURTiJxTcynMegyrzPOt2gQntzMpSp52BBMSydmk5f3QCbuH3df3OhaqS3PCDSeqDUIj1qc4TamJArOIfiYoI3SWQbiHB0ceWtBUZy3v1ZGBAXV/E6YCt3fHBqYjgASu7/BzonGKNbaP1qEmn7S6F1hRuuQ4p0kMJ8gQ0PK68U006HfDm+EoDqObi/hyYGPYwSgOP8Y7GMX9eBDuou8Kf3F9FY4H/eG7m3g0GsT9qwcrYHSNkMBfZywAZkUpE1ITFuiszCccUwZF+ohGRTSUOcNyRmLRo5DFKWaKeOi3gsx+KjGjemkyC91wS0hxrgqS6LFJW8vTsiTeA5wFhMAgl3VNHL+tS+LNydrVfev94Vpbowyw1jjJoHhAVoUW+KuiezVq+ggnms6hMsmjS05LxqKyKITUbRN05XtVWMfwBEwwFXyNOfOMJoKlNV8kn5B0iHOy0nLRLeU90Dz00BRyzIDJUUE4ijCHNqca2E1qAFVOlKa6au/enfa5pJghwIM5RNBltMF2kmGp1pJaJ9b0VtL+ZSg0Ub9atq3oSdWIUfBiSstJP+Qp6kq8gLHkon5FuIvaBdQNM7VDpFMQEqsdNNE5Yy7Kl1jeEoliIZhy0R+VmlFOXFR/FiVL0VKUiNFboFsgaNgyh78yglbHIppKkVdSmNwaqSo7c0oWJD1zcXQNLvISLOE1UTCirYffS/oZTchUSMAleA7ZAzlVFr+5E3CBlXoAxfcxvrDDrj/shh9fmAvidI55siM4dDnJC70XfLxEXOh7O6AjwSUUh0lKStPqzOVuzeenoR40kOdvlI01fEXzkuFvCV8TsgK9x5Tvx8suif9qBM5uMzyvGt00bwUNLU4hJRYTDhJ4SVBeElfABHMkOFsinMB7XpmxMaeiVCCxA8JCq+dHaO2hTKunGbzQwKNMiXSCPDh89fro+Mc3J29Pm/5ff/z58otGdxvQFcPGnV2BOk+uWG5Wjxatrxh9Yd3asO0JmZtCTTecbl8hHcz7wzgcn3fi/od+fL0FoGJv81Uf+GYN2b6VVLvZv3UpicLzcecCjcPo/SCOTl0qaiigeXWSQU1Ozb8tThvHOPzghA2EOzVKGDnBjZw2hncuWmO7GlytrAVOIcCon9nRBcOe0ZxCwX0XjevUQ8/q+e+jb//xfxO28ffUtwTLJNtbHf0/Jus+E/Sfot0+1V851j5rBP7WD0jmJKec5pAMs8DUX53ax0cHgb/9qNEAtPWPeO3G31BLAwQUAAIACABdrkpSVVNDM1UDAABIDAAAIQAAAHVuaXZlcnNhbC9mbGFzaF9za2luX3NldHRpbmdzLnhtbJVX227iMBB971cg9r3Z0u7SSmkkbpWqpV20ZfvukAEsHDuyHbr8/Y5jhziQNJQICc+cY8/leNKGakd5bw9SUcEf+4N+dNXrhatcSuB6CWnGiIZeTBQ8J4/9p7/zeT+wEMGEfAOtKd8oYyltPYrAONda8OuV4Br3ueZCpoT1o29PxScMCmQXS2BYl3LWZAXVMT8G9+PpRRR3xt14OJ08tBFWIs0IP8zFRlzHZLXbSJHzxIR2a5422vaQgWSU7zojYlTpZw1pLabZzWwwG1xGySQoBSakh+loMPrZyWIkBnbMfnh3fze6kFMd9XljTmh7qqguaMPB8HZ410bLyAbqRZ7MpjfT23Y8x93rXfk0LkvQ8E93Zo7iP4D80uYiy7OvaCSTYmMKesIZmqeTwwRJ8PohYfpgnk6CScgc1ClIxWiCbRAysVL8bp42cFst3U9/SITmbkvBFqYJJ9PDKCRmEGmZQxiUK+tTW/HxO9d4mSBaE6YQ4Jsq0AIzXJBcldvUbRXuD3xQnnggZ6gQ74LlKUxsvB6wbq/wk8m4mCt+fEebF6CEvTN6EVbGCvmKZT1DesYK+Wa69Zuzwxn81GM5pR7GxDXz8+qjFzjBZVmvclV6zUlzc8uVd7QzlJhUJBCZ2YGTnWh82SxpCqZ5YVC4bGTBWWghJ3u6KRgvBhcfipxUGJw4nOCa5RVqqhk0qa4IFQe737Zi3S1K+x6pUrTrnsax/9hPidyBXArBVL/neHhVcBv7Aj1nuOKAfOZr4XGKwNpIXGhQl4KFvS4XxkO0JqttiiG1HhAGXg3CoLnIoTu2qfo8T2OQM2wahVI8dZvFbelmy/Cr3yl8QFIntDgtU29xO07oUZuewSkAiFxtS+XahfWkOdOUwR7K++8ZioTbMgsVSrRNbSM9h7X29eYsFwnSjYtKKT6u7mggvGNcoj54fEdd827juug1iVWRWe32d83mcqQZtfrTrFg7KdV2Rn9TCbFZtXqSXIs3TaR2m1ZrlzzZw4jTtBgT6PCOb/BYDhMiW3iDqkzqzF6FYN4wx81USWjwtFHMMIwGTZTCczoJl3hBo7UE8KdgYbzyxvUvOMSCyOT1CKnN7wa3ZWOO+IZ7sQMb//TVYeCZbHOObcDf+B9E9B9QSwMEFAACAAgAXa5KUlNeSrBOBAAAoBMAACYAAAB1bml2ZXJzYWwvaHRtbF9wdWJsaXNoaW5nX3NldHRpbmdzLnhtbN1YX2/aSBB/z6dY+dTH4qR/rmkERBE4CioBDru9RqdTtNgD3st6191dQ+nTfZr7YPdJbtabkJCQdIkaVbkHBB7P/GZ2Zn7jwc3DrwUnc1CaSdEK9hq7AQGRyoyJWSv4mBy/3A+INlRklEsBrUDIgBy2d5plNeFM5zEYg6qaIIzQB6VpBbkx5UEYLhaLBtOlsnclrwzi60Yqi7BUoEEYUGHJ6RK/zLIEHVwieADgp5Di0qy9s0NI0yGdyqziQFiGkQtmD0X5iSl4EDqtCU0vZkpWIutILhVRs0kr+KUTdfe6r690HFKXFSBsSnQbhVZsDmiWMRsE5TH7BiQHNssx2r3dNwFZsMzkreDVGwuD6uFdmBrcHZ1amI7EHAhziV+AoRk11F06hwa+Gn0lcKJsKWjB0gTvEHv+VtBNzuN+rxudD4ZJFJ+fJKd9F8MWRkn0OdnCKOkl/WgbfV/4k7NRNO73Bh/Ok+Gwn/RG11aY0bWENMP1jDUxs7JSKawS1jR5VUwEZRx79FYaNRjsck7VDBJ5zLCKU8o1BOSvEma/VZQzs7SVRTJcAJRHuoTUjG3ZWoFRFQTXcA4QA8Narnri7ftVS7zbXzt66LxfH2tjlE1qDE1zbB6U1aE1w5uiKzVmaURTw+bYmXDrkNOK87gqS6lM2wZd+74pXMVwD0xzKsVa5uw1mUierfIFxQSyAS2wfqNjEZApFpVj6oYlCBJTgbRmBtOZrix0NdGGmZrOx5faR4pRTpCyOHeAnMZ30pvmVOm1Kq4qacmUtv8YSAP6T5deJ7pXNeYMvdhe8tKPREa6ii5wDPmoj0D4qJ1go3DbLKC8glBUb6FJjjj3UT6l6gIUSaTk2kd/WBnOBPio/i4rnpGlrAhnF5huSZChVYG/ciA35yCZKlnUUk61IbquzpzBArJDH0dn6KKo0BIfCyUH4zx8qdg3MoGpVIgLdI7VQznTDr+xFXBJtb4GpVcxvnDTrTfoRp9f2APSbE5FuiU40hqK0jwJPl0SIc2VHaYjpRU2hy1KxrL6ns/ZGo8vw2qyYJ1/UDXW8DUrKk5/JPwqITegn7DkT+Nlm8J/NwJvtzmd10S35K2hkeIMS+Iw8UaKzw8mKvAFTKkgUvAloSk+2LUdG3MmK40SNyActH58hM4e27S+muHOiB5VBsoLcnfv1es3b399t//+oBH++/c/Lx80ulx5Rpxad27n6dy7U/lZ3dqsvmP0wH51x/ZYqsI2anbH6ead0cO8N0ii8VEn6X3qJWcbAOrs3X3UN0O7d2xeQ+pl7NYWMvl5a0gcHY07J2QcxR/7SXzg00MDiXQ1aY5dOLX/TLx2jHH0yQsbU+xFjSj2ght67QgffLTGbhkY3VgEvELA4T5zwwrHO2cFwxZ7FlT1Ys2jWP48mLrxDwN7kKqO3E/EVKAqzZ+sc57x9Px5NflfZdpdrd5WrL2eaIYbXwTtoHz9rVp75z9QSwMEFAACAAgAXa5KUp5GtrSrAQAAQwYAAB8AAAB1bml2ZXJzYWwvaHRtbF9za2luX3NldHRpbmdzLmpzjZRNb8IwDIbv/ArUXSc0ClthN6BMmsRh0rhNO6TFlIo0jpK0G5v472vKV9Kmg+bSvH30OnZj/3a65ePFXve5+1u9V/s3e19poDUlcri3ddqiZ1r3uAAJTBGVIlumGdCUgVcji5PDWd5fCJe/xyrvaPdO0xVIw89D/WVNqDRx7rAQDk06tMKhfTm0b1fgHyuzY1aHjIxqR7lSyHoxMlWWqsdQZKRivLuX6jETrMFYgLiCrkkMlumjP5qGreTFcTgNwtnY5GLMOGG7BSbYi0i8TQTmbHWMP9DLpDc7DqL84du2sDSV6lVBVg8878/9ud9O6ksl4Rh3HE78yZMTpiQCaiYUDEfDyT+oZdwsaI0uUpmqEx34wSAYmjQnCTSqNJuH/XBgY6z0alSzEfzAKfhWbclwSnYgbrFCnvMbfiAXmOiKNNFALydKkaxSlhy4cKyXk9OH1bZtd0Pq1u5FKFbnW/Ggl8k0imG1GdbabOPo2qxtuNwwGZSzuWUt6sI1F6hLdMVtH2d1sTiL1nFUfdbo/UeZOBFbEEtEWo7PMk6uqsnc/bx2SntY7zv7P1BLAwQUAAIACABgrkpSFbGl7q4TAACyKQAAFwAAAHVuaXZlcnNhbC91bml2ZXJzYWwucG5n7Vp7WJLZuqeLNaONZu0yMmW0bU3lZcjKvNJttLallU2lopYkTqmZGl4woHF2W0uUmmnCvDHpeCuVlBQVFXcWVKBUEoSklKQUiEjcVATOR80+M/ucs59znnP+PP7B+p71rfVb3/v+3ne9632/j8sHQ4K+sFxtCQKBvti3d89hEGihJwi04Pxni4A7dX2IN8BlXtrhoF2gxv4174HOwvidB3aCQE0Eq9mTFkD/83N7w9NAIOte828eM7n2FAi0IWjfnp1HMqPlQxzC+dPhzJMm3y+C83xdxpd0OC1yttp/8a8P9pRa5O/c+9miP98suPs1FLzEfV2h7ciuzSfndW+0XLgOWbF58/LYX/uGunWTbGVdmpRLwMr0WpRLRgdNWjrw4ltDZXnosWOmJw6ABDuWQhcAlzxnJNCCDj1YArRfXimaB1z22ALKgC5+FWvWRodV5scULS6tEmwjnAxxMs/2S6VYVGe1pdiP26w2z+lZ6xUJL861p35vhvdYUy5VQTmx2qXmVRybBBXPi+Kh2XlgoEd4lXjytOPZV4uM7IXAE8qQ+cGqc+JtH2e+PN3atsXGa5QmMgyrO5mbsy//hkgBEFeKmgjmxScf9a0kcs4Y30DKXxnUNbCy8ozgtMes8LMuyFmDCJeNnmmJ9zAr9vpaiZs7dYxCMohpsFk15ADnzoBsVpAVqXpDmB3+xo6L8pYWsbw1HzRcqDvKm7UBWhn7hITRJJgU4sHl4dhZMYQuk8cYWnT7Y+jacZff9H44yuPen+5S6DX6oK/wNXwhCl0GK8eOc7F89PkeFzsJsbN09HrRM6dK9yBOxKniPibM+Dijyz86iN/hgKQQ/12HyLD8d4L77ZCfoQw8McY44yvEvWfhZhoHNmG5FZ3aO0Gf46/90n/nYTrs+WtyDEaDNRUPUgkDhMDaAWK+KgUJRfgh+6b2XkJj/JLhrwhESusdVpiQq9Qap/d5uyCPbIkIaK4Y8xKZvs9wDovyQpy7zRLwo6IkDuVnaD5JnYUM4d3WBrEadYgaTjoWlsxprEH8kbjqlR0tVxsfTmbOLMbpMybsKOJdbcCtR+Q6VbYT3EqEpoUoLM4F5VjOF6+FSeOSIq2UPnRRqGJAX2ClG3VFBNIJEY/43agsBsvfkeqOSBLeir2AQ6FxS1D43DywplvqU1TmFVjZXYqJLhuWvHgvZkZ6Rgex+An0wZrqnH1B1zr8NzlrssSa8+N/JF/t3BatrWiN1uZktO+dANsNaJohtk/D9Cj1OzGPu3aBtM2gzSwdruH4bmEVHcqf9JnIjIDdvlUdDeHcSfJ9wNXXs8J21hTSMpQBIQBNa9IcdKOlZV6+jAj2KhhDuX2Fx4y6eFTvh9Qu++i97YKR1AS0Lfzvt2LIxJY2iN3jFRZSqlaTfsAiJ3ohwWqkfBg5LTT4dM0PgtRUI4K6sOyRLLCndZfJh5d4C3YW1s2x3KCBpn8G1nkj/7KL/Y6fwBBzs1ClKdpom989vH2r2Lnt/m43vH56I+Ob1DKvgPux8IUEso6LXbFYqlZi1O/FreIscY7hqavdW1T7DcKSuhOHrZRXNrNg4tokIoG9iqPAMAi6og18dD9+dHQNWaVMl3pvRZaqHl0v7jLv7otBZ1vbXhWn2MLzZyOepieusnusaV6wwy2TkHUq0KN70xL19IrPGOt19Q/RHr8wMTxk+5eKqac7fykMJ5I5ZNUMQsoaFhYq0pZYosBEyADvelhsYJQCBWYG7eSS7nNPG9KjyruNCdJU3egdFn12+bXd8xBZQwXUoSmJ11bmq5UsQTAbUDfzLTKf1QCGPDuYPx333TuVTBMxznPuaK376hkBvipGUWdAp0TPu6WVHT9oNYam1VDtdeElg/FZEV2mgOiofuV2DZp0zDNg86kLJPE2DXQCc30XYEgunkivnt87ZZRtLuTjMEvEqGGJRv4tWZeVG00GJ9PQOExpeYoQgfzdx/t6DwD8+Hn8YVOOvanOA+vz/lXc+c/DrxZ9jJG+HwcZSV+aHfXuwP9m6FyOYP4AHBdIUUF6S3eZiQJVfHzSjj/96zgtWOHZbTIo7BF4KGOVuYGf1w46mB0X5P7N/3CNP8b6pXOgOdAcaA40B5oDzYHmQHOgOdAcaA40B5oDzYHmQHOgOdAc6P8z6Priy+BP7xrNDbHYazhTfBq1fbjxI3Cy/vJ/t7T3BuQsX2hK0z2/Y8Lq9B6GqQlqgO4Hms74Biaa5Y7WsyKJNHcYCNTjNqOi6zn6luC+5AtjMdUye4o/Xb8e1kG3hqnsTOm6ULJp9n0LLaYBQp8s8BpuP4BUsMZLut1laH8UptsX2WmEmBxMFt8S6QHWgDaRh60mBasZpTCcvovk33WDcMx2z8GOCa4m+y+Jgw6et8/0ue8Y5DIBIc9tktqCKS357WxuRRYZNjUoG0DcZIVEcbLlhWBO8M8+o8sBLV9HzH7eq5G04DD69y2YUgGUjUKSh6AIbUjYYmD06NTyn2ScYdjWmw698HjtMs+L8SPPQ/98QfrTbMcaUE9DLWmIQpKNpYqvgam+2ZfBPT/QtMs/5zcRsn6MIS4AtbnEMjRB7LYh81tzx1e7/a5NQkM/yFJBIOoedpsx7xPITvsTafbthJg09Xbop/WmKfX1JJJRDRlSeKE1L+jtsP6ggA/ZOtULMlb+3hs+SKUb5BmNMrT38MoY00xMd5r9BS0BlqEbK0kO8JcM8Vp9tauCKZz8QR0rxjiQUeiFjea2toSSjkH47MF0VGcARr5K0jFWuRQtxSSmeAOcOiPhuAd4YVnXA7zV7Uuijx+Lhk1GmzVdn9W/O6R3fVHRnBPoFi07Tp9JUAhW7N0ePRSNiuJr4PxsN3Ww24y+tb7u6aGTsaeTaAhC0/l3qgptA0KtPFOChlS5Z1wq9OkKKEfTPROE3ybW6aKY9bIR87e3GgmcNy5TrqbEtXK2IlmJpIQloHPCB3gZoSiFRiEWpexs+do1G1sZlc9UUmW5cBX1LSF8CLlicWDLRXLevc4kRs/BfIPl/LgkWouKt2amsxYjW9XQWpck++DeuxsDN3iH2/4agGttjbydl/4FhcxMYN8QBPCL3LK13pLQw6CLwnW/673p5XJH9JvOKmx2gHtsO95ymYNLhAhLETbZ6VCR5xeGC8/KO7fmBnjc0BcSKdGFDEJDTpBFfoM8kDKZsgFYe3T27/xouokfrlkg4VrMfnoQcyJtIi0BMLb8RygCfo8voyQ5ivPANZwWWI0WPQZFvH+pcofyN0f29HOTWfrQ1TxusohIcHy9GWk1DbV2TWaG5x0XTrxE4HkBHiEFYPlL+cZT3HRKUC78/risqcZIn4F1GVU1kUbSjK6CkkQ1s9jgfT6cV0gdLcKEdFkz5oHOCqtiGXbdSsbAWqOIjhOpkkWmWYVRhb0VEUY/flv/5VYxVGqMSA4bEHI9ohlyqTyFVo6GtETR/bONd+loeZ9eJbWDs1T9N33GHCmIUk+xhjb7cgbdkDRzr0V2t5GKzc6qR9M4dzh3sIaneL1jcUcfAzcdQ4qnyEM+clvkdiKe5zgsknpJWQ/XEz0jH+nkXjQHiDNyfJpCUKbyWM/GEb7ptJm0G6OniVv06Pq65Edi+tIGvqxE9sH2c00Bpf/OAL/cLw3Qb/cAzNVanvFOXezGHA+DbZcufpUoRCwGtSUR88Ao3Ml7XovUhrKqDo/nOpo01XGz+4NN59jqkXaFzk0he1HRXpDydlnaO7HvqXR8GvKCSaMkSDSaQX5oHw91nJ8R7niHLPTBybVnxN0JYaTQyjQFqdDsjBYUi/HDMOjb4pkvMG4bCdOefwoJe3ZiupZoXE5AkBSxZtd/1hrgcUak5BRIX2oCkLhlm/OdmYnHCJbeY7a7JUUYfx5e9Epmr0ssKZ5x+3vtE8O4/fsbo9rcaiwIvwLtRxZNECmC5tZQTGJS5/KUJ2a/WQZFXPhrwlB8cRJlGwZXP/ED9z4Kvp9/uqWvbftEEkPv6vAlWtSxvyU0VJQsu5QJodaMBNYZGAMeULGhD8EuTOl3FZkySVQy33rF1kj+mylWT8BRRVgNf3prl2iqtkyZaTAW3lR2T7kkV5ottX0dUu2svmoNRpWWp9iyRrkj3WRhBFe31k56z9LK4acZ+sXrV6xR9j+3yHn9JQJgz6mYU89Ja6tCFOcOE8mV++tYETXAoM8pPCmjS+TS1+2ozz0abtwR2e8ktvmhRT7YJk/luVLtY/qRrFuYGeqfxKgw2NchX6wG9SQJabXwEI9YVh194fuH2kz67d3feDTLUluHq6s1zGfEeHgpYYDQU8vyKR/OHx1du80dyiq6GweYsVqEo5f6j8R1drc29hZj7+1xSJgNuyqoTLUeSs+udk+mE5o7bbDScRckfKdbIPX+brdV/JWXW36J7h90Jg68kB+0mu0olMV5jAe7jcXzcWUBAfffPE2Pk3dWNXDyDztVEPg7q7ijjWJdllhyomtonvhpuqY51D7+AoS4WY8eh0REXY0Xcl0hg0dFe2X278ad8iJvCAmUag6pq7QPCAUsyPC3IhmiwVvz5gKgp+96JD6fmyptQl/zzwcb9hIEOZl+SdOP8B24Y2QdntiAPRSGfhOlWyDcAEUmzIh9eeOrJPvpJvSRJ1M1X6KiY3IpRU3pDjy8ripYdJR1cyi9hp1Z2tzpV8OOjl00+ZoHkF4yfQsMuX+c5zjYGtcayikOwGlTt0Ui9exqZ0adU+UiYLtIXD/ztby+20qAqLYTtnzVyGc+xJma49qvOhQQ7sovTR0uGxaqSf5qTI/x4QtvSO8gHsKBIpnb42cMfNTXxh8b5x+MIbccSMaxUcfDdLZBuROehdSh8Vn/gXlV8BHOAfNpuZiq1bTNMjpLjQwYFkFKOkb5J2nW+FKCfl2zGvS6tWy5Z/+0zToxe6Ue1am0C8mNZXwIvaQ3RridTyCVK5tfyKpG9nUN0ds6GKQi7qvD7FWixq+f8mWuyPqo3K0oPd7akHNXFHSzDDfO1ZM5+emXTYnNxKJ5fm0tZGZDEFKNF92Nl/ATb8oHfrcLc7/hLskgeHxrmQ3oVWvEd/3Yv0F8iVMHsjwaZdhAj1IibqIJvlSXQ5sg4oXa9+KRC9sMtT/6nPW4SlauX7fVoHRI+OR9TLzSdoVhb0E4+zjNmolQa+PSSeeyhGU+mJKfg/2vID2giFyIcTI3w6NL/Xwo36N7qrFuQOr3ejtwchgZw99iE2bs3w3aSN0oGPQ/dgcQycG4pQU7K6N5QpY8ATiujsJE8bBeQpklyGHBXzyKdOzUJv8SQU6bokQelcdX/1Smg94gTLa9VTMz6gXQ/psCjZD+q0xCe5ntoNXwDt2q5I1jP7jEBsZUNy85LgF8hWG78ciRe5lvLtlNdGsakof8sz68jVI92UR+hZGGkTpEgdyLSWYJnY7ysJk8PC6mTXu1FZAR6YntdRdnGdLpn2hkZ5a9sPkRTVP0sFsXAwdOO7QS2Uk6gqSXxZQIYrO9KRYppl1VagNlFFPbCi/ix2YegfRmGl1qYN2IPiBGsRtFcX9dTSY1yO5yIJX3MztH5Zln2bXCrPOPhWcA7nojk7tQkI0bj9fXyX3OcGU9JwGpihufxU0XUGu6T2q9JMoSbWIrW+u9RVNAFynGZ3fXmE2dNo7fidgiXPnpbNhq6FxehfWlp+NOe1MealOt3fL0Wb7SgDD/mvu8XRdKsVt2yml+ih8HIKIms5tbR9HFmA7lTDhgUklDrSGeKRNWhMLWI7mSQzDLX+EztluA5M2+e+qhx7AJ/Lip+8PPAHFGFYmerZdTC7LcJRKYadTrbhgQBBMYFTHSkjjMAgXYZH0v8efXAIu86u7vOdgpXr1DMmBsf0+9k5fQ2izqFTCKFDfr8qyJs0+7aiyciX8LJlEaA+jaPc0IJDne0bN8NLEO5lQXFDGuuRx6YWTCVzTdf97pO7bqa0kxxl97xNsxX7HfgoDAvkwGSCgQbBZKXoYv+mXbJyaugMcmf8s8zSmyZg04WDNZNxMYNmBTtRqjKhF16p8Tu7dELVyt8mO3I2MI4iOjDeQGpZdl1XCjs1/AkbNJANXtDDPB7DWW4LhW/3/K25pGEBD9yyH75E7fo2yj+3ezJfcO6y+oKyFl7vMLshzH4CzyrYS+TxkSBdMIBSLics9GWCxD3g+45BUb3FRvaIy+SpBy5kaA+pbNAbvvGX42aY3BJsxQ4n+Rsa6I/RtU5c3/ILhBhuYaWcxHoyDQ2ctFKQZbz7MZQAwCZGD/aor/sJ0l6ZuMXzeWRUqLEgsIzDqEBykZwfiPs7n0uDL/ee+mIrmCZF/Z5zsM2UdVfhwXLs61nWEz7jPGw+0Gt5tT/zYGZp5q4h+wTu1gQoZH5+T9AWrhMT23GyiSmMv+oRUNwdgKsTRcDYMwoRv3d354silUNHhUWL5sB1DRMOVO5UGyJqDI6DI0cAwn0GvSBHWyLKAIEWdNz/fVPp6UTntI2z2jsdOjNTXsLg0vUidkl8cDtdkJVkyXduy8PNbds8a1yKI69yaCL6kEgIOhR3RLKbrHkxtDuKp4rh+wr9/X0bm4wsMSK6Do6anD6kKxW6J6i1SSZLqOUsP/oCzP1SgaOMOaLKGD55OW8toJp7HS9b131i/AKB/aKUxxsu2owfHLu4DCSjtFppqYlfPc/TR5+LBdgcHRpuGZUkoAbMPHQtFv0/+5Ss15NWTw2FUY5O5cSPn4P5h934Tsadx1IuffAFBLAwQUAAIACABgrkpSg82FVE0AAABrAAAAGwAAAHVuaXZlcnNhbC91bml2ZXJzYWwucG5nLnhtbLOxr8jNUShLLSrOzM+zVTLUM1Cyt+PlsikoSi3LTC1XqACKGekZQICSQqWtkgkStzwzpSQDqMLA1BAhmJGamZ5RYqtkbmEBF9QHmgkAUEsBAgAAFAACAAgAfB6YTNajftpHAwAA4QkAABQAAAAAAAAAAQAAAAAAAAAAAHVuaXZlcnNhbC9wbGF5ZXIueG1sUEsBAgAAFAACAAgAXa5KUn9k7af6BAAAYhMAAB0AAAAAAAAAAQAAAAAAeQMAAHVuaXZlcnNhbC9jb21tb25fbWVzc2FnZXMubG5nUEsBAgAAFAACAAgAXa5KUhUeYBujAAAAfwEAAC4AAAAAAAAAAQAAAAAArggAAHVuaXZlcnNhbC9wbGF5YmFja19hbmRfbmF2aWdhdGlvbl9zZXR0aW5ncy54bWxQSwECAAAUAAIACABdrkpSno5MMGIEAAAPFAAAJwAAAAAAAAABAAAAAACdCQAAdW5pdmVyc2FsL2ZsYXNoX3B1Ymxpc2hpbmdfc2V0dGluZ3MueG1sUEsBAgAAFAACAAgAXa5KUlVTQzNVAwAASAwAACEAAAAAAAAAAQAAAAAARA4AAHVuaXZlcnNhbC9mbGFzaF9za2luX3NldHRpbmdzLnhtbFBLAQIAABQAAgAIAF2uSlJTXkqwTgQAAKATAAAmAAAAAAAAAAEAAAAAANgRAAB1bml2ZXJzYWwvaHRtbF9wdWJsaXNoaW5nX3NldHRpbmdzLnhtbFBLAQIAABQAAgAIAF2uSlKeRra0qwEAAEMGAAAfAAAAAAAAAAEAAAAAAGoWAAB1bml2ZXJzYWwvaHRtbF9za2luX3NldHRpbmdzLmpzUEsBAgAAFAACAAgAYK5KUhWxpe6uEwAAsikAABcAAAAAAAAAAAAAAAAAUhgAAHVuaXZlcnNhbC91bml2ZXJzYWwucG5nUEsBAgAAFAACAAgAYK5KUoPNhVRNAAAAawAAABsAAAAAAAAAAQAAAAAANSwAAHVuaXZlcnNhbC91bml2ZXJzYWwucG5nLnhtbFBLBQYAAAAACQAJALwCAAC7LAAAAAA="/>
  <p:tag name="ISPRING_CURRENT_PLAYER_ID" val="universal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QUIZZES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160</Words>
  <Application>Microsoft Office PowerPoint</Application>
  <PresentationFormat>Widescreen</PresentationFormat>
  <Paragraphs>24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IMM_skeniranje_mosta_2003</dc:title>
  <dc:creator>Prof. dr Ilija M. MILIČIĆ</dc:creator>
  <cp:lastModifiedBy>Prof. dr Ilija M. MILIČIĆ</cp:lastModifiedBy>
  <cp:revision>9</cp:revision>
  <dcterms:created xsi:type="dcterms:W3CDTF">2023-01-10T08:37:14Z</dcterms:created>
  <dcterms:modified xsi:type="dcterms:W3CDTF">2023-01-10T08:58:44Z</dcterms:modified>
</cp:coreProperties>
</file>

<file path=docProps/thumbnail.jpeg>
</file>